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5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E3A0-890C-41A0-A42C-18BB121C8367}" type="datetimeFigureOut">
              <a:rPr lang="ru-RU" smtClean="0"/>
              <a:t>пн 11.05.20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727-77FC-497A-BF58-00E579D09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36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E3A0-890C-41A0-A42C-18BB121C8367}" type="datetimeFigureOut">
              <a:rPr lang="ru-RU" smtClean="0"/>
              <a:t>пн 11.05.20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727-77FC-497A-BF58-00E579D09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3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E3A0-890C-41A0-A42C-18BB121C8367}" type="datetimeFigureOut">
              <a:rPr lang="ru-RU" smtClean="0"/>
              <a:t>пн 11.05.20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727-77FC-497A-BF58-00E579D09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324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E3A0-890C-41A0-A42C-18BB121C8367}" type="datetimeFigureOut">
              <a:rPr lang="ru-RU" smtClean="0"/>
              <a:t>пн 11.05.20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727-77FC-497A-BF58-00E579D09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285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E3A0-890C-41A0-A42C-18BB121C8367}" type="datetimeFigureOut">
              <a:rPr lang="ru-RU" smtClean="0"/>
              <a:t>пн 11.05.20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727-77FC-497A-BF58-00E579D09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265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E3A0-890C-41A0-A42C-18BB121C8367}" type="datetimeFigureOut">
              <a:rPr lang="ru-RU" smtClean="0"/>
              <a:t>пн 11.05.20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727-77FC-497A-BF58-00E579D09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761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E3A0-890C-41A0-A42C-18BB121C8367}" type="datetimeFigureOut">
              <a:rPr lang="ru-RU" smtClean="0"/>
              <a:t>пн 11.05.20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727-77FC-497A-BF58-00E579D09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910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E3A0-890C-41A0-A42C-18BB121C8367}" type="datetimeFigureOut">
              <a:rPr lang="ru-RU" smtClean="0"/>
              <a:t>пн 11.05.20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727-77FC-497A-BF58-00E579D09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07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E3A0-890C-41A0-A42C-18BB121C8367}" type="datetimeFigureOut">
              <a:rPr lang="ru-RU" smtClean="0"/>
              <a:t>пн 11.05.20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727-77FC-497A-BF58-00E579D09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56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E3A0-890C-41A0-A42C-18BB121C8367}" type="datetimeFigureOut">
              <a:rPr lang="ru-RU" smtClean="0"/>
              <a:t>пн 11.05.20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727-77FC-497A-BF58-00E579D09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710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E3A0-890C-41A0-A42C-18BB121C8367}" type="datetimeFigureOut">
              <a:rPr lang="ru-RU" smtClean="0"/>
              <a:t>пн 11.05.20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D727-77FC-497A-BF58-00E579D09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1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1E3A0-890C-41A0-A42C-18BB121C8367}" type="datetimeFigureOut">
              <a:rPr lang="ru-RU" smtClean="0"/>
              <a:t>пн 11.05.20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6D727-77FC-497A-BF58-00E579D09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55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37720"/>
            <a:ext cx="7271792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6" r="22483" b="6706"/>
          <a:stretch/>
        </p:blipFill>
        <p:spPr bwMode="auto">
          <a:xfrm>
            <a:off x="7271792" y="3356992"/>
            <a:ext cx="1872208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7933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600" b="1" i="1" dirty="0"/>
              <a:t>КАК НАЗЫВАЕТСЯ  ДОМ, В КОТОРОМ</a:t>
            </a:r>
            <a:br>
              <a:rPr lang="ru-RU" sz="3600" b="1" i="1" dirty="0"/>
            </a:br>
            <a:r>
              <a:rPr lang="ru-RU" sz="3600" b="1" i="1" dirty="0"/>
              <a:t> ЗВУЧИТ МУЗЫКА?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0125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</a:rPr>
              <a:t>ЗРИТЕЛЬНЫЙ ЗАЛ И СЦЕНА </a:t>
            </a:r>
            <a:br>
              <a:rPr lang="ru-RU" sz="3200" b="1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</a:rPr>
              <a:t>МУЗЫКАЛЬНОГО ТЕАТРА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88840"/>
            <a:ext cx="9143999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986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chemeClr val="bg1"/>
                </a:solidFill>
              </a:rPr>
              <a:t>ОРКЕСТРОВАЯ ЯМА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" y="1143000"/>
            <a:ext cx="9144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12360" y="6340678"/>
            <a:ext cx="1224135" cy="517322"/>
          </a:xfrm>
          <a:prstGeom prst="rect">
            <a:avLst/>
          </a:prstGeom>
          <a:solidFill>
            <a:srgbClr val="1C1C1C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2772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ru-RU" sz="3200" b="1" i="1" u="sng" dirty="0">
                <a:solidFill>
                  <a:schemeClr val="bg1"/>
                </a:solidFill>
              </a:rPr>
              <a:t>ДИРИЖЕР</a:t>
            </a:r>
            <a:r>
              <a:rPr lang="ru-RU" sz="3200" b="1" i="1" dirty="0">
                <a:solidFill>
                  <a:schemeClr val="bg1"/>
                </a:solidFill>
              </a:rPr>
              <a:t> – РУКОВОДИТЕЛЬ СИМФОНИЧЕСКОГО ОРКЕСТРА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7920880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7617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600" b="1" i="1" u="sng" dirty="0">
                <a:solidFill>
                  <a:srgbClr val="002060"/>
                </a:solidFill>
              </a:rPr>
              <a:t>БАЛЕТ </a:t>
            </a:r>
            <a:r>
              <a:rPr lang="ru-RU" sz="3600" b="1" i="1" dirty="0">
                <a:solidFill>
                  <a:srgbClr val="002060"/>
                </a:solidFill>
              </a:rPr>
              <a:t>– ЭТО МУЗЫКАЛЬНЫЙ СПЕКТАКЛЬ, В</a:t>
            </a:r>
            <a:br>
              <a:rPr lang="ru-RU" sz="3600" b="1" i="1" dirty="0">
                <a:solidFill>
                  <a:srgbClr val="002060"/>
                </a:solidFill>
              </a:rPr>
            </a:br>
            <a:r>
              <a:rPr lang="ru-RU" sz="3600" b="1" i="1" dirty="0">
                <a:solidFill>
                  <a:srgbClr val="002060"/>
                </a:solidFill>
              </a:rPr>
              <a:t>КОТОРОМ ВСЕ ДЕЙСТВУЮЩИЕ ЛИЦА ТАНЦУЮТ</a:t>
            </a:r>
            <a:endParaRPr lang="ru-RU" sz="3600" b="1" i="1" u="sng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4431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7281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/>
              <a:t>П.И.ЧАЙКОВСКИЙ (1840-1893)</a:t>
            </a:r>
            <a:br>
              <a:rPr lang="ru-RU" sz="3600" b="1" dirty="0"/>
            </a:br>
            <a:r>
              <a:rPr lang="ru-RU" sz="3600" b="1" dirty="0"/>
              <a:t>БАЛЕТ «ЩЕЛКУНЧИК»</a:t>
            </a:r>
            <a:br>
              <a:rPr lang="ru-RU" sz="3600" b="1" dirty="0"/>
            </a:br>
            <a:r>
              <a:rPr lang="ru-RU" sz="3600" b="1" dirty="0"/>
              <a:t>(по сказке Т. Гофмана)</a:t>
            </a:r>
            <a:br>
              <a:rPr lang="ru-RU" sz="3600" b="1" dirty="0"/>
            </a:b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8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6696744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628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3143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ru-RU" b="1" dirty="0"/>
              <a:t>«ПА-ДЕ-ДЕ» из балета «Щелкунчик»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2" r="6250"/>
          <a:stretch/>
        </p:blipFill>
        <p:spPr bwMode="auto">
          <a:xfrm>
            <a:off x="0" y="672472"/>
            <a:ext cx="9144000" cy="6204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+Chaykovskiy+Pa+de+de+iz+baleta+Schelkunchik+Schelkunchik_muzlishko.ru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7584" y="1124744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266138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0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tx2"/>
          </a:solidFill>
        </p:spPr>
        <p:txBody>
          <a:bodyPr>
            <a:normAutofit fontScale="90000"/>
          </a:bodyPr>
          <a:lstStyle/>
          <a:p>
            <a:r>
              <a:rPr lang="ru-RU" sz="3200" b="1" u="sng" dirty="0">
                <a:solidFill>
                  <a:schemeClr val="bg1"/>
                </a:solidFill>
              </a:rPr>
              <a:t>ОПЕРА </a:t>
            </a:r>
            <a:r>
              <a:rPr lang="ru-RU" sz="3200" b="1" dirty="0">
                <a:solidFill>
                  <a:schemeClr val="bg1"/>
                </a:solidFill>
              </a:rPr>
              <a:t>- ЭТО МУЗЫКАЛЬНЫЙ СПЕКТАКЛЬ, В КОТОРОМ</a:t>
            </a:r>
            <a:br>
              <a:rPr lang="ru-RU" sz="3200" b="1" dirty="0">
                <a:solidFill>
                  <a:schemeClr val="bg1"/>
                </a:solidFill>
              </a:rPr>
            </a:br>
            <a:r>
              <a:rPr lang="ru-RU" sz="3200" b="1" dirty="0">
                <a:solidFill>
                  <a:schemeClr val="bg1"/>
                </a:solidFill>
              </a:rPr>
              <a:t>ВСЕ ДЕЙСТВУЮЩИЕ ЛИЦА ПОЮТ</a:t>
            </a:r>
            <a:r>
              <a:rPr lang="ru-RU" sz="3200" b="1" u="sng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7272808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73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ru-RU" sz="3200" b="1" i="1" dirty="0"/>
              <a:t>Н.А.РИМСКИЙ-КОРСАКОВ</a:t>
            </a:r>
            <a:br>
              <a:rPr lang="ru-RU" sz="3200" b="1" i="1" dirty="0"/>
            </a:br>
            <a:r>
              <a:rPr lang="ru-RU" sz="3200" b="1" i="1" dirty="0"/>
              <a:t>(1844-1908)</a:t>
            </a:r>
            <a:br>
              <a:rPr lang="ru-RU" sz="3200" b="1" i="1" dirty="0"/>
            </a:br>
            <a:endParaRPr lang="ru-RU" sz="32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>
              <a:lumMod val="50000"/>
            </a:scheme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846" y="1268760"/>
            <a:ext cx="6667500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32240" y="1916832"/>
            <a:ext cx="230425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ОПЕРА-</a:t>
            </a:r>
          </a:p>
          <a:p>
            <a:pPr algn="ctr"/>
            <a:r>
              <a:rPr lang="ru-RU" sz="3600" b="1" dirty="0"/>
              <a:t>БЫЛИНА</a:t>
            </a:r>
          </a:p>
          <a:p>
            <a:pPr algn="ctr"/>
            <a:r>
              <a:rPr lang="ru-RU" sz="3600" b="1" dirty="0"/>
              <a:t>«САДКО»</a:t>
            </a:r>
          </a:p>
        </p:txBody>
      </p:sp>
    </p:spTree>
    <p:extLst>
      <p:ext uri="{BB962C8B-B14F-4D97-AF65-F5344CB8AC3E}">
        <p14:creationId xmlns:p14="http://schemas.microsoft.com/office/powerpoint/2010/main" val="15549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chemeClr val="bg1"/>
                </a:solidFill>
              </a:rPr>
              <a:t>ПЕСНЯ САДКО «ЗАИГРАЙТЕ, МОИ ГУСЕЛЬКИ»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686800" cy="5445224"/>
          </a:xfrm>
          <a:solidFill>
            <a:schemeClr val="bg2">
              <a:lumMod val="50000"/>
            </a:schemeClr>
          </a:solidFill>
        </p:spPr>
        <p:txBody>
          <a:bodyPr/>
          <a:lstStyle/>
          <a:p>
            <a:r>
              <a:rPr lang="ru-RU" dirty="0" err="1"/>
              <a:t>иа</a:t>
            </a:r>
            <a:endParaRPr lang="ru-RU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4486275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4" t="30372" r="6954"/>
          <a:stretch/>
        </p:blipFill>
        <p:spPr bwMode="auto">
          <a:xfrm>
            <a:off x="4211960" y="1772816"/>
            <a:ext cx="4932040" cy="501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79834" y="2420888"/>
            <a:ext cx="184731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215938" y="2467908"/>
            <a:ext cx="184731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869283" y="3892406"/>
            <a:ext cx="24558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11960" y="5444210"/>
            <a:ext cx="4932039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>
                <a:solidFill>
                  <a:schemeClr val="bg1"/>
                </a:solidFill>
              </a:rPr>
              <a:t>настоящий человек</a:t>
            </a:r>
          </a:p>
        </p:txBody>
      </p:sp>
      <p:pic>
        <p:nvPicPr>
          <p:cNvPr id="9" name="Rimskiy+Korsakov+Sadko+Kartina+2+Horovodnaya+pesnya+Sadko+Zaigrayte+mo_muzlishko.r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9592" y="9087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1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2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КОЛЫБЕЛЬНАЯ </a:t>
            </a:r>
            <a:r>
              <a:rPr lang="ru-RU" sz="4000" b="1" dirty="0">
                <a:solidFill>
                  <a:schemeClr val="bg1"/>
                </a:solidFill>
              </a:rPr>
              <a:t>В</a:t>
            </a:r>
            <a:r>
              <a:rPr lang="ru-RU" sz="3200" b="1" dirty="0">
                <a:solidFill>
                  <a:schemeClr val="bg1"/>
                </a:solidFill>
              </a:rPr>
              <a:t>ОЛХОВЫ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416824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Rimskiy+Korsakov+Kolybel+naya+Volhovy+iz+opery+Sadko_muzlishko.ru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59632" y="1700808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334540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0" y="3604374"/>
            <a:ext cx="4572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</a:rPr>
              <a:t>(</a:t>
            </a:r>
            <a:r>
              <a:rPr lang="ru-RU" sz="3600" b="1" dirty="0">
                <a:solidFill>
                  <a:schemeClr val="tx2"/>
                </a:solidFill>
              </a:rPr>
              <a:t>1903-1994)</a:t>
            </a:r>
          </a:p>
          <a:p>
            <a:pPr algn="ctr"/>
            <a:r>
              <a:rPr lang="ru-RU" sz="2800" b="1" dirty="0">
                <a:solidFill>
                  <a:schemeClr val="tx2"/>
                </a:solidFill>
              </a:rPr>
              <a:t>основатель и руководитель</a:t>
            </a:r>
          </a:p>
          <a:p>
            <a:pPr algn="ctr"/>
            <a:r>
              <a:rPr lang="ru-RU" sz="2800" b="1" dirty="0">
                <a:solidFill>
                  <a:schemeClr val="tx2"/>
                </a:solidFill>
              </a:rPr>
              <a:t>первого в мире театра</a:t>
            </a:r>
          </a:p>
          <a:p>
            <a:pPr algn="ctr"/>
            <a:r>
              <a:rPr lang="ru-RU" sz="2800" b="1" dirty="0">
                <a:solidFill>
                  <a:schemeClr val="tx2"/>
                </a:solidFill>
              </a:rPr>
              <a:t>для детей в</a:t>
            </a:r>
          </a:p>
          <a:p>
            <a:pPr algn="ctr"/>
            <a:r>
              <a:rPr lang="ru-RU" sz="2800" b="1" dirty="0">
                <a:solidFill>
                  <a:schemeClr val="tx2"/>
                </a:solidFill>
              </a:rPr>
              <a:t>Москве на Воробьевых горах в 1964 году</a:t>
            </a:r>
          </a:p>
          <a:p>
            <a:pPr algn="ctr"/>
            <a:r>
              <a:rPr lang="ru-RU" sz="2800" b="1" dirty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70673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81</Words>
  <Application>Microsoft Office PowerPoint</Application>
  <PresentationFormat>Экран (4:3)</PresentationFormat>
  <Paragraphs>23</Paragraphs>
  <Slides>13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КАК НАЗЫВАЕТСЯ  ДОМ, В КОТОРОМ  ЗВУЧИТ МУЗЫКА?</vt:lpstr>
      <vt:lpstr>ЗРИТЕЛЬНЫЙ ЗАЛ И СЦЕНА  МУЗЫКАЛЬНОГО ТЕАТРА</vt:lpstr>
      <vt:lpstr>ОРКЕСТРОВАЯ ЯМА</vt:lpstr>
      <vt:lpstr>ДИРИЖЕР – РУКОВОДИТЕЛЬ СИМФОНИЧЕСКОГО ОРКЕСТРА</vt:lpstr>
      <vt:lpstr>БАЛЕТ – ЭТО МУЗЫКАЛЬНЫЙ СПЕКТАКЛЬ, В КОТОРОМ ВСЕ ДЕЙСТВУЮЩИЕ ЛИЦА ТАНЦУЮТ</vt:lpstr>
      <vt:lpstr> П.И.ЧАЙКОВСКИЙ (1840-1893) БАЛЕТ «ЩЕЛКУНЧИК» (по сказке Т. Гофмана) </vt:lpstr>
      <vt:lpstr>«ПА-ДЕ-ДЕ» из балета «Щелкунчик»</vt:lpstr>
      <vt:lpstr>ОПЕРА - ЭТО МУЗЫКАЛЬНЫЙ СПЕКТАКЛЬ, В КОТОРОМ ВСЕ ДЕЙСТВУЮЩИЕ ЛИЦА ПОЮТ </vt:lpstr>
      <vt:lpstr>Н.А.РИМСКИЙ-КОРСАКОВ (1844-1908) </vt:lpstr>
      <vt:lpstr>ПЕСНЯ САДКО «ЗАИГРАЙТЕ, МОИ ГУСЕЛЬКИ»</vt:lpstr>
      <vt:lpstr>КОЛЫБЕЛЬНАЯ ВОЛХОВЫ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20</cp:revision>
  <dcterms:created xsi:type="dcterms:W3CDTF">2019-03-25T13:09:00Z</dcterms:created>
  <dcterms:modified xsi:type="dcterms:W3CDTF">2020-05-11T04:37:10Z</dcterms:modified>
</cp:coreProperties>
</file>